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B5F93"/>
    <a:srgbClr val="06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983" autoAdjust="0"/>
    <p:restoredTop sz="94660"/>
  </p:normalViewPr>
  <p:slideViewPr>
    <p:cSldViewPr snapToGrid="0">
      <p:cViewPr varScale="1">
        <p:scale>
          <a:sx n="111" d="100"/>
          <a:sy n="111"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4212" y="685799"/>
            <a:ext cx="8001000" cy="2971801"/>
          </a:xfrm>
        </p:spPr>
        <p:txBody>
          <a:bodyPr anchor="b">
            <a:normAutofit/>
          </a:bodyPr>
          <a:lstStyle>
            <a:lvl1pPr algn="l">
              <a:defRPr sz="4800">
                <a:effectLst/>
              </a:defRPr>
            </a:lvl1pPr>
          </a:lstStyle>
          <a:p>
            <a:r>
              <a:rPr lang="fr-FR"/>
              <a:t>Modifiez le style du titre</a:t>
            </a:r>
            <a:endParaRPr lang="en-US" dirty="0"/>
          </a:p>
        </p:txBody>
      </p:sp>
      <p:sp>
        <p:nvSpPr>
          <p:cNvPr id="3" name="Subtitle 2"/>
          <p:cNvSpPr>
            <a:spLocks noGrp="1"/>
          </p:cNvSpPr>
          <p:nvPr>
            <p:ph type="subTitle" idx="1"/>
          </p:nvPr>
        </p:nvSpPr>
        <p:spPr>
          <a:xfrm>
            <a:off x="684212" y="3843867"/>
            <a:ext cx="6400800" cy="1947333"/>
          </a:xfrm>
        </p:spPr>
        <p:txBody>
          <a:bodyPr anchor="t">
            <a:normAutofit/>
          </a:bodyPr>
          <a:lstStyle>
            <a:lvl1pPr marL="0" indent="0" algn="l">
              <a:buNone/>
              <a:defRPr sz="2100">
                <a:solidFill>
                  <a:schemeClr val="bg2">
                    <a:lumMod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cxnSp>
        <p:nvCxnSpPr>
          <p:cNvPr id="16" name="Straight Connector 15"/>
          <p:cNvCxnSpPr/>
          <p:nvPr/>
        </p:nvCxnSpPr>
        <p:spPr>
          <a:xfrm flipH="1">
            <a:off x="8228012" y="8467"/>
            <a:ext cx="3810000" cy="3810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flipH="1">
            <a:off x="6108170" y="91545"/>
            <a:ext cx="6080655" cy="6080655"/>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p:nvCxnSpPr>
        <p:spPr>
          <a:xfrm flipH="1">
            <a:off x="7235825" y="228600"/>
            <a:ext cx="4953000" cy="4953000"/>
          </a:xfrm>
          <a:prstGeom prst="line">
            <a:avLst/>
          </a:prstGeom>
          <a:ln w="1270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335837" y="32278"/>
            <a:ext cx="4852989" cy="485298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flipH="1">
            <a:off x="7845426" y="609601"/>
            <a:ext cx="4343399" cy="4343399"/>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108455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17" name="Picture Placeholder 2"/>
          <p:cNvSpPr>
            <a:spLocks noGrp="1" noChangeAspect="1"/>
          </p:cNvSpPr>
          <p:nvPr>
            <p:ph type="pic" idx="13"/>
          </p:nvPr>
        </p:nvSpPr>
        <p:spPr>
          <a:xfrm>
            <a:off x="685800" y="533400"/>
            <a:ext cx="10818812" cy="31242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16" name="Text Placeholder 9"/>
          <p:cNvSpPr>
            <a:spLocks noGrp="1"/>
          </p:cNvSpPr>
          <p:nvPr>
            <p:ph type="body" sz="quarter" idx="14"/>
          </p:nvPr>
        </p:nvSpPr>
        <p:spPr>
          <a:xfrm>
            <a:off x="914402" y="3843867"/>
            <a:ext cx="8304210" cy="457200"/>
          </a:xfrm>
        </p:spPr>
        <p:txBody>
          <a:bodyPr anchor="t">
            <a:normAutofit/>
          </a:bodyPr>
          <a:lstStyle>
            <a:lvl1pPr marL="0" indent="0">
              <a:buFontTx/>
              <a:buNone/>
              <a:defRPr sz="16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Date Placeholder 2"/>
          <p:cNvSpPr>
            <a:spLocks noGrp="1"/>
          </p:cNvSpPr>
          <p:nvPr>
            <p:ph type="dt" sz="half" idx="10"/>
          </p:nvPr>
        </p:nvSpPr>
        <p:spPr/>
        <p:txBody>
          <a:bodyPr/>
          <a:lstStyle/>
          <a:p>
            <a:fld id="{1F6151CA-BA7D-4CB3-A894-5DE2DB8BCDDB}" type="datetimeFigureOut">
              <a:rPr lang="fr-FR" smtClean="0"/>
              <a:t>07/03/2022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61124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anchor="ctr">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2" y="4114800"/>
            <a:ext cx="8535988" cy="1879600"/>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79628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141411" y="685800"/>
            <a:ext cx="9144001"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446212" y="3429000"/>
            <a:ext cx="8534400"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684213" y="4301067"/>
            <a:ext cx="8534400" cy="1684865"/>
          </a:xfrm>
        </p:spPr>
        <p:txBody>
          <a:bodyPr anchor="ctr">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4" name="TextBox 13"/>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36320191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84212" y="3429000"/>
            <a:ext cx="8534400" cy="1697400"/>
          </a:xfrm>
        </p:spPr>
        <p:txBody>
          <a:bodyPr anchor="b">
            <a:normAutofit/>
          </a:bodyPr>
          <a:lstStyle>
            <a:lvl1pPr algn="l">
              <a:defRPr sz="3200" b="0" cap="all"/>
            </a:lvl1pPr>
          </a:lstStyle>
          <a:p>
            <a:r>
              <a:rPr lang="fr-FR"/>
              <a:t>Modifiez le style du titre</a:t>
            </a:r>
            <a:endParaRPr lang="en-US" dirty="0"/>
          </a:p>
        </p:txBody>
      </p:sp>
      <p:sp>
        <p:nvSpPr>
          <p:cNvPr id="3" name="Text Placeholder 2"/>
          <p:cNvSpPr>
            <a:spLocks noGrp="1"/>
          </p:cNvSpPr>
          <p:nvPr>
            <p:ph type="body" idx="1"/>
          </p:nvPr>
        </p:nvSpPr>
        <p:spPr>
          <a:xfrm>
            <a:off x="684211" y="5132981"/>
            <a:ext cx="8535990" cy="860400"/>
          </a:xfrm>
        </p:spPr>
        <p:txBody>
          <a:bodyPr anchor="t">
            <a:normAutofit/>
          </a:bodyPr>
          <a:lstStyle>
            <a:lvl1pPr marL="0" indent="0" algn="l">
              <a:buNone/>
              <a:defRPr sz="20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1651706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85800"/>
            <a:ext cx="9144000" cy="2743200"/>
          </a:xfrm>
        </p:spPr>
        <p:txBody>
          <a:bodyPr anchor="ctr">
            <a:normAutofit/>
          </a:bodyPr>
          <a:lstStyle>
            <a:lvl1pPr algn="l">
              <a:defRPr sz="3200" b="0" cap="all">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684212" y="3928534"/>
            <a:ext cx="8534401" cy="1049866"/>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978400"/>
            <a:ext cx="8534401" cy="10160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
        <p:nvSpPr>
          <p:cNvPr id="11" name="TextBox 10"/>
          <p:cNvSpPr txBox="1"/>
          <p:nvPr/>
        </p:nvSpPr>
        <p:spPr>
          <a:xfrm>
            <a:off x="531812" y="812222"/>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2" name="TextBox 11"/>
          <p:cNvSpPr txBox="1"/>
          <p:nvPr/>
        </p:nvSpPr>
        <p:spPr>
          <a:xfrm>
            <a:off x="10285412" y="276860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spTree>
    <p:extLst>
      <p:ext uri="{BB962C8B-B14F-4D97-AF65-F5344CB8AC3E}">
        <p14:creationId xmlns:p14="http://schemas.microsoft.com/office/powerpoint/2010/main" val="15315383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4213" y="685800"/>
            <a:ext cx="10058400" cy="2743200"/>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10" name="Text Placeholder 9"/>
          <p:cNvSpPr>
            <a:spLocks noGrp="1"/>
          </p:cNvSpPr>
          <p:nvPr>
            <p:ph type="body" sz="quarter" idx="13"/>
          </p:nvPr>
        </p:nvSpPr>
        <p:spPr>
          <a:xfrm>
            <a:off x="684212" y="3928534"/>
            <a:ext cx="8534400" cy="838200"/>
          </a:xfrm>
        </p:spPr>
        <p:txBody>
          <a:bodyPr vert="horz" lIns="91440" tIns="45720" rIns="91440" bIns="45720" rtlCol="0" anchor="b">
            <a:normAutofit/>
          </a:bodyPr>
          <a:lstStyle>
            <a:lvl1pPr>
              <a:buNone/>
              <a:defRPr lang="en-US" sz="2400" b="0" cap="all" dirty="0">
                <a:ln w="3175" cmpd="sng">
                  <a:noFill/>
                </a:ln>
                <a:solidFill>
                  <a:schemeClr val="tx1"/>
                </a:solidFill>
                <a:effectLst/>
              </a:defRPr>
            </a:lvl1pPr>
          </a:lstStyle>
          <a:p>
            <a:pPr marL="0" lvl="0">
              <a:spcBef>
                <a:spcPct val="0"/>
              </a:spcBef>
              <a:buNone/>
            </a:pPr>
            <a:r>
              <a:rPr lang="fr-FR"/>
              <a:t>Cliquez pour modifier les styles du texte du masque</a:t>
            </a:r>
          </a:p>
        </p:txBody>
      </p:sp>
      <p:sp>
        <p:nvSpPr>
          <p:cNvPr id="3" name="Text Placeholder 2"/>
          <p:cNvSpPr>
            <a:spLocks noGrp="1"/>
          </p:cNvSpPr>
          <p:nvPr>
            <p:ph type="body" idx="1"/>
          </p:nvPr>
        </p:nvSpPr>
        <p:spPr>
          <a:xfrm>
            <a:off x="684211" y="4766732"/>
            <a:ext cx="8534401" cy="1227667"/>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4714143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9423479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5212" y="685800"/>
            <a:ext cx="2057400" cy="4572000"/>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85800" y="685800"/>
            <a:ext cx="7823200" cy="5308600"/>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spTree>
    <p:extLst>
      <p:ext uri="{BB962C8B-B14F-4D97-AF65-F5344CB8AC3E}">
        <p14:creationId xmlns:p14="http://schemas.microsoft.com/office/powerpoint/2010/main" val="20690223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nchor="ct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E94EF71E-DC9C-4A55-A938-7FDAED1D3AF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8" name="Connecteur droit 7">
            <a:extLst>
              <a:ext uri="{FF2B5EF4-FFF2-40B4-BE49-F238E27FC236}">
                <a16:creationId xmlns:a16="http://schemas.microsoft.com/office/drawing/2014/main" id="{37A52F4B-8923-400A-96B8-21A52645EF8B}"/>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9" name="ZoneTexte 8">
            <a:extLst>
              <a:ext uri="{FF2B5EF4-FFF2-40B4-BE49-F238E27FC236}">
                <a16:creationId xmlns:a16="http://schemas.microsoft.com/office/drawing/2014/main" id="{289D0645-3E7F-4266-B42D-952F6E1E283D}"/>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3859092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4211" y="2006600"/>
            <a:ext cx="8534401" cy="2281600"/>
          </a:xfrm>
        </p:spPr>
        <p:txBody>
          <a:bodyPr anchor="b">
            <a:normAutofit/>
          </a:bodyPr>
          <a:lstStyle>
            <a:lvl1pPr algn="l">
              <a:defRPr sz="3600" b="0" cap="all"/>
            </a:lvl1pPr>
          </a:lstStyle>
          <a:p>
            <a:r>
              <a:rPr lang="fr-FR"/>
              <a:t>Modifiez le style du titre</a:t>
            </a:r>
            <a:endParaRPr lang="en-US" dirty="0"/>
          </a:p>
        </p:txBody>
      </p:sp>
      <p:sp>
        <p:nvSpPr>
          <p:cNvPr id="3" name="Text Placeholder 2"/>
          <p:cNvSpPr>
            <a:spLocks noGrp="1"/>
          </p:cNvSpPr>
          <p:nvPr>
            <p:ph type="body" idx="1"/>
          </p:nvPr>
        </p:nvSpPr>
        <p:spPr>
          <a:xfrm>
            <a:off x="684213" y="4495800"/>
            <a:ext cx="8534400" cy="1498600"/>
          </a:xfrm>
        </p:spPr>
        <p:txBody>
          <a:bodyPr anchor="t">
            <a:normAutofit/>
          </a:bodyPr>
          <a:lstStyle>
            <a:lvl1pPr marL="0" indent="0" algn="l">
              <a:buNone/>
              <a:defRPr sz="1800">
                <a:solidFill>
                  <a:schemeClr val="bg2">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1F6151CA-BA7D-4CB3-A894-5DE2DB8BCDDB}" type="datetimeFigureOut">
              <a:rPr lang="fr-FR" smtClean="0"/>
              <a:t>07/03/2022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7159E7D-841A-4ECA-A438-2FD7BA9870BF}" type="slidenum">
              <a:rPr lang="fr-FR" smtClean="0"/>
              <a:t>‹N°›</a:t>
            </a:fld>
            <a:endParaRPr lang="fr-FR"/>
          </a:p>
        </p:txBody>
      </p:sp>
      <p:pic>
        <p:nvPicPr>
          <p:cNvPr id="7" name="Image 6">
            <a:extLst>
              <a:ext uri="{FF2B5EF4-FFF2-40B4-BE49-F238E27FC236}">
                <a16:creationId xmlns:a16="http://schemas.microsoft.com/office/drawing/2014/main" id="{D81919DB-9CA2-4F5F-AA65-364770D1D5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66351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84211" y="685800"/>
            <a:ext cx="4937655" cy="3615267"/>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808133" y="685801"/>
            <a:ext cx="4934479" cy="3615266"/>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1F6151CA-BA7D-4CB3-A894-5DE2DB8BCDDB}" type="datetimeFigureOut">
              <a:rPr lang="fr-FR" smtClean="0"/>
              <a:t>07/03/2022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4DEA5EE6-93DA-42E6-9316-4DEBFC5C379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343409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972080" y="685800"/>
            <a:ext cx="4649787"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684211" y="1270529"/>
            <a:ext cx="4937655" cy="3030538"/>
          </a:xfrm>
        </p:spPr>
        <p:txBody>
          <a:bodyPr anchor="t">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5" name="Text Placeholder 4"/>
          <p:cNvSpPr>
            <a:spLocks noGrp="1"/>
          </p:cNvSpPr>
          <p:nvPr>
            <p:ph type="body" sz="quarter" idx="3"/>
          </p:nvPr>
        </p:nvSpPr>
        <p:spPr>
          <a:xfrm>
            <a:off x="6079066" y="685800"/>
            <a:ext cx="4665134" cy="576262"/>
          </a:xfrm>
        </p:spPr>
        <p:txBody>
          <a:bodyPr anchor="b">
            <a:no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5806545" y="1262062"/>
            <a:ext cx="4929188" cy="3030538"/>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1F6151CA-BA7D-4CB3-A894-5DE2DB8BCDDB}" type="datetimeFigureOut">
              <a:rPr lang="fr-FR" smtClean="0"/>
              <a:t>07/03/2022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7159E7D-841A-4ECA-A438-2FD7BA9870BF}" type="slidenum">
              <a:rPr lang="fr-FR" smtClean="0"/>
              <a:t>‹N°›</a:t>
            </a:fld>
            <a:endParaRPr lang="fr-FR"/>
          </a:p>
        </p:txBody>
      </p:sp>
      <p:pic>
        <p:nvPicPr>
          <p:cNvPr id="10" name="Image 9">
            <a:extLst>
              <a:ext uri="{FF2B5EF4-FFF2-40B4-BE49-F238E27FC236}">
                <a16:creationId xmlns:a16="http://schemas.microsoft.com/office/drawing/2014/main" id="{E14CB49A-B03B-4BAB-B88D-4966DA1D42D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4377243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1F6151CA-BA7D-4CB3-A894-5DE2DB8BCDDB}" type="datetimeFigureOut">
              <a:rPr lang="fr-FR" smtClean="0"/>
              <a:t>07/03/2022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7159E7D-841A-4ECA-A438-2FD7BA9870BF}" type="slidenum">
              <a:rPr lang="fr-FR" smtClean="0"/>
              <a:t>‹N°›</a:t>
            </a:fld>
            <a:endParaRPr lang="fr-FR"/>
          </a:p>
        </p:txBody>
      </p:sp>
      <p:pic>
        <p:nvPicPr>
          <p:cNvPr id="6" name="Image 5">
            <a:extLst>
              <a:ext uri="{FF2B5EF4-FFF2-40B4-BE49-F238E27FC236}">
                <a16:creationId xmlns:a16="http://schemas.microsoft.com/office/drawing/2014/main" id="{C26F4B32-6593-4C51-A5C7-F137C100EE1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9264723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6151CA-BA7D-4CB3-A894-5DE2DB8BCDDB}" type="datetimeFigureOut">
              <a:rPr lang="fr-FR" smtClean="0"/>
              <a:t>07/03/2022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7159E7D-841A-4ECA-A438-2FD7BA9870BF}" type="slidenum">
              <a:rPr lang="fr-FR" smtClean="0"/>
              <a:t>‹N°›</a:t>
            </a:fld>
            <a:endParaRPr lang="fr-FR"/>
          </a:p>
        </p:txBody>
      </p:sp>
      <p:pic>
        <p:nvPicPr>
          <p:cNvPr id="5" name="Image 4">
            <a:extLst>
              <a:ext uri="{FF2B5EF4-FFF2-40B4-BE49-F238E27FC236}">
                <a16:creationId xmlns:a16="http://schemas.microsoft.com/office/drawing/2014/main" id="{FDFE1475-6E37-4BB8-A2FC-9B9167E3E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2603032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085012" y="685800"/>
            <a:ext cx="3657600" cy="1371600"/>
          </a:xfrm>
        </p:spPr>
        <p:txBody>
          <a:bodyPr anchor="b">
            <a:normAutofit/>
          </a:bodyPr>
          <a:lstStyle>
            <a:lvl1pPr algn="l">
              <a:defRPr sz="2400" b="0"/>
            </a:lvl1pPr>
          </a:lstStyle>
          <a:p>
            <a:r>
              <a:rPr lang="fr-FR"/>
              <a:t>Modifiez le style du titre</a:t>
            </a:r>
            <a:endParaRPr lang="en-US" dirty="0"/>
          </a:p>
        </p:txBody>
      </p:sp>
      <p:sp>
        <p:nvSpPr>
          <p:cNvPr id="3" name="Content Placeholder 2"/>
          <p:cNvSpPr>
            <a:spLocks noGrp="1"/>
          </p:cNvSpPr>
          <p:nvPr>
            <p:ph idx="1"/>
          </p:nvPr>
        </p:nvSpPr>
        <p:spPr>
          <a:xfrm>
            <a:off x="684212" y="685800"/>
            <a:ext cx="5943601" cy="5308600"/>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085012" y="2209799"/>
            <a:ext cx="3657600" cy="2091267"/>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07/03/2022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D44A78E1-DD7D-4F95-B352-997C6FAEC81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1004492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bg>
      <p:bgPr>
        <a:gradFill rotWithShape="1">
          <a:gsLst>
            <a:gs pos="10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722812" y="1447800"/>
            <a:ext cx="6019800" cy="1143000"/>
          </a:xfrm>
        </p:spPr>
        <p:txBody>
          <a:bodyPr anchor="b">
            <a:normAutofit/>
          </a:bodyPr>
          <a:lstStyle>
            <a:lvl1pPr algn="l">
              <a:defRPr sz="2800" b="0"/>
            </a:lvl1pPr>
          </a:lstStyle>
          <a:p>
            <a:r>
              <a:rPr lang="fr-FR"/>
              <a:t>Modifiez le style du titre</a:t>
            </a:r>
            <a:endParaRPr lang="en-US" dirty="0"/>
          </a:p>
        </p:txBody>
      </p:sp>
      <p:sp>
        <p:nvSpPr>
          <p:cNvPr id="14" name="Picture Placeholder 2"/>
          <p:cNvSpPr>
            <a:spLocks noGrp="1" noChangeAspect="1"/>
          </p:cNvSpPr>
          <p:nvPr>
            <p:ph type="pic" idx="1"/>
          </p:nvPr>
        </p:nvSpPr>
        <p:spPr>
          <a:xfrm>
            <a:off x="989012" y="914400"/>
            <a:ext cx="3280974" cy="4572000"/>
          </a:xfrm>
          <a:prstGeom prst="snip2DiagRect">
            <a:avLst>
              <a:gd name="adj1" fmla="val 10815"/>
              <a:gd name="adj2" fmla="val 0"/>
            </a:avLst>
          </a:prstGeom>
          <a:ln w="15875">
            <a:solidFill>
              <a:schemeClr val="tx1">
                <a:alpha val="4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2812" y="2777066"/>
            <a:ext cx="6021388" cy="2048933"/>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1F6151CA-BA7D-4CB3-A894-5DE2DB8BCDDB}" type="datetimeFigureOut">
              <a:rPr lang="fr-FR" smtClean="0"/>
              <a:t>07/03/2022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7159E7D-841A-4ECA-A438-2FD7BA9870BF}" type="slidenum">
              <a:rPr lang="fr-FR" smtClean="0"/>
              <a:t>‹N°›</a:t>
            </a:fld>
            <a:endParaRPr lang="fr-FR"/>
          </a:p>
        </p:txBody>
      </p:sp>
      <p:pic>
        <p:nvPicPr>
          <p:cNvPr id="8" name="Image 7">
            <a:extLst>
              <a:ext uri="{FF2B5EF4-FFF2-40B4-BE49-F238E27FC236}">
                <a16:creationId xmlns:a16="http://schemas.microsoft.com/office/drawing/2014/main" id="{0170D47A-EFA9-4805-B192-684D12E2F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8135" y="289172"/>
            <a:ext cx="1027946" cy="838036"/>
          </a:xfrm>
          <a:prstGeom prst="rect">
            <a:avLst/>
          </a:prstGeom>
        </p:spPr>
      </p:pic>
    </p:spTree>
    <p:extLst>
      <p:ext uri="{BB962C8B-B14F-4D97-AF65-F5344CB8AC3E}">
        <p14:creationId xmlns:p14="http://schemas.microsoft.com/office/powerpoint/2010/main" val="381188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6"/>
          <p:cNvGrpSpPr/>
          <p:nvPr/>
        </p:nvGrpSpPr>
        <p:grpSpPr>
          <a:xfrm>
            <a:off x="9206969" y="2963333"/>
            <a:ext cx="2981858" cy="3208867"/>
            <a:chOff x="9206969" y="2963333"/>
            <a:chExt cx="2981858" cy="3208867"/>
          </a:xfrm>
        </p:grpSpPr>
        <p:cxnSp>
          <p:nvCxnSpPr>
            <p:cNvPr id="8" name="Straight Connector 7"/>
            <p:cNvCxnSpPr/>
            <p:nvPr/>
          </p:nvCxnSpPr>
          <p:spPr>
            <a:xfrm flipH="1">
              <a:off x="11276012" y="2963333"/>
              <a:ext cx="912814" cy="912812"/>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H="1">
              <a:off x="9206969" y="3190344"/>
              <a:ext cx="2981857" cy="2981856"/>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H="1">
              <a:off x="10292292" y="3285067"/>
              <a:ext cx="1896534" cy="1896533"/>
            </a:xfrm>
            <a:prstGeom prst="line">
              <a:avLst/>
            </a:prstGeom>
            <a:ln w="952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flipH="1">
              <a:off x="10443103" y="3131080"/>
              <a:ext cx="1745722" cy="1745720"/>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flipH="1">
              <a:off x="10918826" y="3683001"/>
              <a:ext cx="1270001" cy="1269999"/>
            </a:xfrm>
            <a:prstGeom prst="line">
              <a:avLst/>
            </a:prstGeom>
            <a:ln w="28575">
              <a:solidFill>
                <a:schemeClr val="tx1"/>
              </a:solidFill>
            </a:ln>
          </p:spPr>
          <p:style>
            <a:lnRef idx="2">
              <a:schemeClr val="accent1"/>
            </a:lnRef>
            <a:fillRef idx="0">
              <a:schemeClr val="accent1"/>
            </a:fillRef>
            <a:effectRef idx="1">
              <a:schemeClr val="accent1"/>
            </a:effectRef>
            <a:fontRef idx="minor">
              <a:schemeClr val="tx1"/>
            </a:fontRef>
          </p:style>
        </p:cxnSp>
      </p:grpSp>
      <p:sp>
        <p:nvSpPr>
          <p:cNvPr id="2" name="Title Placeholder 1"/>
          <p:cNvSpPr>
            <a:spLocks noGrp="1"/>
          </p:cNvSpPr>
          <p:nvPr>
            <p:ph type="title"/>
          </p:nvPr>
        </p:nvSpPr>
        <p:spPr>
          <a:xfrm>
            <a:off x="684212" y="4487332"/>
            <a:ext cx="8534400" cy="15070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84212" y="685800"/>
            <a:ext cx="8534400" cy="3615267"/>
          </a:xfrm>
          <a:prstGeom prst="rect">
            <a:avLst/>
          </a:prstGeom>
        </p:spPr>
        <p:txBody>
          <a:bodyPr vert="horz" lIns="91440" tIns="45720" rIns="91440" bIns="45720" rtlCol="0"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9904412" y="6172200"/>
            <a:ext cx="1600200" cy="365125"/>
          </a:xfrm>
          <a:prstGeom prst="rect">
            <a:avLst/>
          </a:prstGeom>
        </p:spPr>
        <p:txBody>
          <a:bodyPr vert="horz" lIns="91440" tIns="45720" rIns="91440" bIns="45720" rtlCol="0" anchor="t"/>
          <a:lstStyle>
            <a:lvl1pPr algn="r">
              <a:defRPr sz="1000" b="0" i="0">
                <a:solidFill>
                  <a:schemeClr val="bg2">
                    <a:lumMod val="50000"/>
                  </a:schemeClr>
                </a:solidFill>
                <a:effectLst/>
                <a:latin typeface="+mn-lt"/>
              </a:defRPr>
            </a:lvl1pPr>
          </a:lstStyle>
          <a:p>
            <a:fld id="{1F6151CA-BA7D-4CB3-A894-5DE2DB8BCDDB}" type="datetimeFigureOut">
              <a:rPr lang="fr-FR" smtClean="0"/>
              <a:t>07/03/2022</a:t>
            </a:fld>
            <a:endParaRPr lang="fr-FR"/>
          </a:p>
        </p:txBody>
      </p:sp>
      <p:sp>
        <p:nvSpPr>
          <p:cNvPr id="5" name="Footer Placeholder 4"/>
          <p:cNvSpPr>
            <a:spLocks noGrp="1"/>
          </p:cNvSpPr>
          <p:nvPr>
            <p:ph type="ftr" sz="quarter" idx="3"/>
          </p:nvPr>
        </p:nvSpPr>
        <p:spPr>
          <a:xfrm>
            <a:off x="684212" y="6172200"/>
            <a:ext cx="7543800" cy="365125"/>
          </a:xfrm>
          <a:prstGeom prst="rect">
            <a:avLst/>
          </a:prstGeom>
        </p:spPr>
        <p:txBody>
          <a:bodyPr vert="horz" lIns="91440" tIns="45720" rIns="91440" bIns="45720" rtlCol="0" anchor="t"/>
          <a:lstStyle>
            <a:lvl1pPr algn="l">
              <a:defRPr sz="1000" b="0" i="0">
                <a:solidFill>
                  <a:schemeClr val="bg2">
                    <a:lumMod val="50000"/>
                  </a:schemeClr>
                </a:solidFill>
                <a:effectLst/>
                <a:latin typeface="+mn-lt"/>
              </a:defRPr>
            </a:lvl1pPr>
          </a:lstStyle>
          <a:p>
            <a:endParaRPr lang="fr-FR"/>
          </a:p>
        </p:txBody>
      </p:sp>
      <p:sp>
        <p:nvSpPr>
          <p:cNvPr id="6" name="Slide Number Placeholder 5"/>
          <p:cNvSpPr>
            <a:spLocks noGrp="1"/>
          </p:cNvSpPr>
          <p:nvPr>
            <p:ph type="sldNum" sz="quarter" idx="4"/>
          </p:nvPr>
        </p:nvSpPr>
        <p:spPr>
          <a:xfrm>
            <a:off x="10363200" y="5578475"/>
            <a:ext cx="1142245" cy="669925"/>
          </a:xfrm>
          <a:prstGeom prst="rect">
            <a:avLst/>
          </a:prstGeom>
        </p:spPr>
        <p:txBody>
          <a:bodyPr vert="horz" lIns="91440" tIns="45720" rIns="91440" bIns="45720" rtlCol="0" anchor="b"/>
          <a:lstStyle>
            <a:lvl1pPr algn="r">
              <a:defRPr sz="3200" b="0" i="0">
                <a:solidFill>
                  <a:schemeClr val="bg2">
                    <a:lumMod val="50000"/>
                  </a:schemeClr>
                </a:solidFill>
                <a:effectLst/>
                <a:latin typeface="+mn-lt"/>
              </a:defRPr>
            </a:lvl1pPr>
          </a:lstStyle>
          <a:p>
            <a:fld id="{77159E7D-841A-4ECA-A438-2FD7BA9870BF}" type="slidenum">
              <a:rPr lang="fr-FR" smtClean="0"/>
              <a:t>‹N°›</a:t>
            </a:fld>
            <a:endParaRPr lang="fr-FR"/>
          </a:p>
        </p:txBody>
      </p:sp>
      <p:pic>
        <p:nvPicPr>
          <p:cNvPr id="13" name="Image 12">
            <a:extLst>
              <a:ext uri="{FF2B5EF4-FFF2-40B4-BE49-F238E27FC236}">
                <a16:creationId xmlns:a16="http://schemas.microsoft.com/office/drawing/2014/main" id="{2764FC99-2FAD-48F5-856D-EE0132FF0789}"/>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70239" y="266782"/>
            <a:ext cx="1027946" cy="838036"/>
          </a:xfrm>
          <a:prstGeom prst="rect">
            <a:avLst/>
          </a:prstGeom>
        </p:spPr>
      </p:pic>
      <p:cxnSp>
        <p:nvCxnSpPr>
          <p:cNvPr id="14" name="Connecteur droit 13">
            <a:extLst>
              <a:ext uri="{FF2B5EF4-FFF2-40B4-BE49-F238E27FC236}">
                <a16:creationId xmlns:a16="http://schemas.microsoft.com/office/drawing/2014/main" id="{573DE984-2D62-4026-A032-12A88F0C622F}"/>
              </a:ext>
            </a:extLst>
          </p:cNvPr>
          <p:cNvCxnSpPr>
            <a:cxnSpLocks/>
          </p:cNvCxnSpPr>
          <p:nvPr userDrawn="1"/>
        </p:nvCxnSpPr>
        <p:spPr>
          <a:xfrm>
            <a:off x="0" y="1266825"/>
            <a:ext cx="12192000" cy="0"/>
          </a:xfrm>
          <a:prstGeom prst="line">
            <a:avLst/>
          </a:prstGeom>
          <a:ln w="57150">
            <a:solidFill>
              <a:schemeClr val="bg2">
                <a:lumMod val="75000"/>
              </a:schemeClr>
            </a:solidFill>
          </a:ln>
        </p:spPr>
        <p:style>
          <a:lnRef idx="3">
            <a:schemeClr val="accent4"/>
          </a:lnRef>
          <a:fillRef idx="0">
            <a:schemeClr val="accent4"/>
          </a:fillRef>
          <a:effectRef idx="2">
            <a:schemeClr val="accent4"/>
          </a:effectRef>
          <a:fontRef idx="minor">
            <a:schemeClr val="tx1"/>
          </a:fontRef>
        </p:style>
      </p:cxnSp>
      <p:sp>
        <p:nvSpPr>
          <p:cNvPr id="15" name="ZoneTexte 14">
            <a:extLst>
              <a:ext uri="{FF2B5EF4-FFF2-40B4-BE49-F238E27FC236}">
                <a16:creationId xmlns:a16="http://schemas.microsoft.com/office/drawing/2014/main" id="{B73F8C86-F8F4-480C-BC51-DB4502ACEAB0}"/>
              </a:ext>
            </a:extLst>
          </p:cNvPr>
          <p:cNvSpPr txBox="1"/>
          <p:nvPr userDrawn="1"/>
        </p:nvSpPr>
        <p:spPr>
          <a:xfrm>
            <a:off x="1485812" y="138113"/>
            <a:ext cx="2892138" cy="1107996"/>
          </a:xfrm>
          <a:prstGeom prst="rect">
            <a:avLst/>
          </a:prstGeom>
          <a:noFill/>
        </p:spPr>
        <p:txBody>
          <a:bodyPr wrap="none" rtlCol="0">
            <a:spAutoFit/>
          </a:bodyPr>
          <a:lstStyle/>
          <a:p>
            <a:r>
              <a:rPr lang="fr-FR" sz="6600" b="0" dirty="0">
                <a:solidFill>
                  <a:schemeClr val="bg2">
                    <a:lumMod val="75000"/>
                  </a:schemeClr>
                </a:solidFill>
                <a:latin typeface="Brush Script MT" panose="03060802040406070304" pitchFamily="66" charset="0"/>
              </a:rPr>
              <a:t>Fiche Bio</a:t>
            </a:r>
          </a:p>
        </p:txBody>
      </p:sp>
    </p:spTree>
    <p:extLst>
      <p:ext uri="{BB962C8B-B14F-4D97-AF65-F5344CB8AC3E}">
        <p14:creationId xmlns:p14="http://schemas.microsoft.com/office/powerpoint/2010/main" val="2332447448"/>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2000" kern="1200" cap="none">
          <a:solidFill>
            <a:schemeClr val="bg2">
              <a:lumMod val="7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800" kern="1200" cap="none">
          <a:solidFill>
            <a:schemeClr val="bg2">
              <a:lumMod val="7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600" kern="1200" cap="none">
          <a:solidFill>
            <a:schemeClr val="bg2">
              <a:lumMod val="7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80000"/>
        <a:buFont typeface="Wingdings 3" panose="05040102010807070707" pitchFamily="18" charset="2"/>
        <a:buChar char=""/>
        <a:defRPr sz="1400" kern="1200" cap="none">
          <a:solidFill>
            <a:schemeClr val="bg2">
              <a:lumMod val="7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72000">
              <a:schemeClr val="tx1"/>
            </a:gs>
            <a:gs pos="100000">
              <a:schemeClr val="tx1"/>
            </a:gs>
          </a:gsLst>
          <a:lin ang="6120000" scaled="1"/>
        </a:gradFill>
        <a:effectLst/>
      </p:bgPr>
    </p:bg>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E66DF41-B2BC-4E73-B24E-81CFF32239CA}"/>
              </a:ext>
            </a:extLst>
          </p:cNvPr>
          <p:cNvSpPr>
            <a:spLocks noGrp="1"/>
          </p:cNvSpPr>
          <p:nvPr>
            <p:ph idx="1"/>
          </p:nvPr>
        </p:nvSpPr>
        <p:spPr>
          <a:xfrm>
            <a:off x="74807" y="1585883"/>
            <a:ext cx="7868932" cy="3421546"/>
          </a:xfrm>
        </p:spPr>
        <p:txBody>
          <a:bodyPr>
            <a:noAutofit/>
          </a:bodyPr>
          <a:lstStyle/>
          <a:p>
            <a:pPr algn="just">
              <a:spcBef>
                <a:spcPts val="300"/>
              </a:spcBef>
              <a:spcAft>
                <a:spcPts val="300"/>
              </a:spcAft>
              <a:buClr>
                <a:schemeClr val="bg2"/>
              </a:buClr>
            </a:pPr>
            <a:r>
              <a:rPr lang="fr-FR" sz="1300" dirty="0"/>
              <a:t>Les barbiers vivent en groupes sur des fonds coralligènes jusqu’à 200m de profondeur. Ils peuvent former des bancs importants le long des tombants, à proximité des grottes ou des épaves.</a:t>
            </a:r>
          </a:p>
          <a:p>
            <a:pPr algn="just">
              <a:spcBef>
                <a:spcPts val="300"/>
              </a:spcBef>
              <a:spcAft>
                <a:spcPts val="300"/>
              </a:spcAft>
              <a:buClr>
                <a:schemeClr val="bg2"/>
              </a:buClr>
            </a:pPr>
            <a:r>
              <a:rPr lang="fr-FR" sz="1300" dirty="0"/>
              <a:t>Le barbier peut mesurer jusqu’à 25 cm. Il arbore une jolie couleur rose vif et ses écailles sont bordées de jaune. Les nageoires du barbier sont transparentes avec des reflets bleus. Celles du mâle sont plus développées que chez la femelle et l’extrémité des rayons épineux de ses nageoires dorsales et anales sont jaunes. Le barbier possède 3 bandes jaunes sur la tête.</a:t>
            </a:r>
          </a:p>
          <a:p>
            <a:pPr algn="just">
              <a:spcBef>
                <a:spcPts val="300"/>
              </a:spcBef>
              <a:spcAft>
                <a:spcPts val="300"/>
              </a:spcAft>
              <a:buClr>
                <a:schemeClr val="bg2"/>
              </a:buClr>
            </a:pPr>
            <a:r>
              <a:rPr lang="fr-FR" sz="1300" dirty="0"/>
              <a:t>Les barbiers sont carnivores, utilisant leur bouche protractile pour attraper les petits crustacés, les vers et les alevins dont ils se nourrissent.</a:t>
            </a:r>
          </a:p>
          <a:p>
            <a:pPr algn="just">
              <a:spcBef>
                <a:spcPts val="300"/>
              </a:spcBef>
              <a:spcAft>
                <a:spcPts val="300"/>
              </a:spcAft>
              <a:buClr>
                <a:schemeClr val="bg2"/>
              </a:buClr>
            </a:pPr>
            <a:r>
              <a:rPr lang="fr-FR" sz="1300" dirty="0"/>
              <a:t>Le barbier est un poisson qui change de sexe au cours de sa vie. Chaque mâle vit entouré de 5 à 10 femelles avec une hiérarchie bien établie donnant souvent lieu à des disputes entre les femelles dominantes et prétendantes. Lorsqu’un mâle meurt, la femelle dominante change de sexe pour prendre sa place. La reproduction a lieu de juin à octobre au crépuscule et en pleine eau. Les œufs libérés et fécondés sont planctoniques. Il n’existe que très peu d’information sur le mode de reproduction de cette espèce.</a:t>
            </a:r>
          </a:p>
          <a:p>
            <a:pPr algn="just">
              <a:spcBef>
                <a:spcPts val="300"/>
              </a:spcBef>
              <a:spcAft>
                <a:spcPts val="300"/>
              </a:spcAft>
              <a:buClr>
                <a:schemeClr val="bg2"/>
              </a:buClr>
            </a:pPr>
            <a:r>
              <a:rPr lang="fr-FR" sz="1300" dirty="0"/>
              <a:t>Ces principaux prédateurs sont d’autres poissons comme la </a:t>
            </a:r>
            <a:r>
              <a:rPr lang="fr-FR" sz="1300" dirty="0" err="1"/>
              <a:t>sériole</a:t>
            </a:r>
            <a:r>
              <a:rPr lang="fr-FR" sz="1300" dirty="0"/>
              <a:t> ou la </a:t>
            </a:r>
            <a:r>
              <a:rPr lang="fr-FR" sz="1300" dirty="0" err="1"/>
              <a:t>mostelle</a:t>
            </a:r>
            <a:r>
              <a:rPr lang="fr-FR" sz="1300" dirty="0"/>
              <a:t> de roche.</a:t>
            </a:r>
          </a:p>
          <a:p>
            <a:pPr algn="just">
              <a:spcBef>
                <a:spcPts val="300"/>
              </a:spcBef>
              <a:spcAft>
                <a:spcPts val="300"/>
              </a:spcAft>
              <a:buClr>
                <a:schemeClr val="bg2"/>
              </a:buClr>
            </a:pPr>
            <a:r>
              <a:rPr lang="fr-FR" sz="1300" dirty="0"/>
              <a:t>La chair du barbier est comestible. Il peut être péché au filet ou à la ligne.</a:t>
            </a:r>
          </a:p>
        </p:txBody>
      </p:sp>
      <p:sp>
        <p:nvSpPr>
          <p:cNvPr id="4" name="ZoneTexte 3">
            <a:extLst>
              <a:ext uri="{FF2B5EF4-FFF2-40B4-BE49-F238E27FC236}">
                <a16:creationId xmlns:a16="http://schemas.microsoft.com/office/drawing/2014/main" id="{5EB7B83B-7703-48A1-8A96-E903DB933BC6}"/>
              </a:ext>
            </a:extLst>
          </p:cNvPr>
          <p:cNvSpPr txBox="1"/>
          <p:nvPr/>
        </p:nvSpPr>
        <p:spPr>
          <a:xfrm>
            <a:off x="9471804" y="617268"/>
            <a:ext cx="2691763" cy="707886"/>
          </a:xfrm>
          <a:prstGeom prst="rect">
            <a:avLst/>
          </a:prstGeom>
          <a:noFill/>
        </p:spPr>
        <p:txBody>
          <a:bodyPr wrap="none" rtlCol="0">
            <a:spAutoFit/>
          </a:bodyPr>
          <a:lstStyle/>
          <a:p>
            <a:r>
              <a:rPr lang="fr-FR" sz="4000" i="1" dirty="0">
                <a:solidFill>
                  <a:srgbClr val="0070C0"/>
                </a:solidFill>
                <a:latin typeface="Comic Sans MS" panose="030F0702030302020204" pitchFamily="66" charset="0"/>
              </a:rPr>
              <a:t>Le barbier</a:t>
            </a:r>
          </a:p>
        </p:txBody>
      </p:sp>
      <p:sp>
        <p:nvSpPr>
          <p:cNvPr id="5" name="ZoneTexte 4">
            <a:extLst>
              <a:ext uri="{FF2B5EF4-FFF2-40B4-BE49-F238E27FC236}">
                <a16:creationId xmlns:a16="http://schemas.microsoft.com/office/drawing/2014/main" id="{C0148C19-EBE4-4F0B-8172-D25DFF234B6F}"/>
              </a:ext>
            </a:extLst>
          </p:cNvPr>
          <p:cNvSpPr txBox="1"/>
          <p:nvPr/>
        </p:nvSpPr>
        <p:spPr>
          <a:xfrm>
            <a:off x="10931778" y="122653"/>
            <a:ext cx="875561" cy="369332"/>
          </a:xfrm>
          <a:prstGeom prst="rect">
            <a:avLst/>
          </a:prstGeom>
          <a:noFill/>
        </p:spPr>
        <p:txBody>
          <a:bodyPr wrap="none" rtlCol="0">
            <a:spAutoFit/>
          </a:bodyPr>
          <a:lstStyle/>
          <a:p>
            <a:r>
              <a:rPr lang="fr-FR" dirty="0">
                <a:solidFill>
                  <a:schemeClr val="accent1">
                    <a:lumMod val="75000"/>
                  </a:schemeClr>
                </a:solidFill>
                <a:latin typeface="Brush Script MT" panose="03060802040406070304" pitchFamily="66" charset="0"/>
              </a:rPr>
              <a:t>Mars 22</a:t>
            </a:r>
          </a:p>
        </p:txBody>
      </p:sp>
      <p:sp>
        <p:nvSpPr>
          <p:cNvPr id="7" name="Rectangle : coins arrondis 6">
            <a:extLst>
              <a:ext uri="{FF2B5EF4-FFF2-40B4-BE49-F238E27FC236}">
                <a16:creationId xmlns:a16="http://schemas.microsoft.com/office/drawing/2014/main" id="{F64C3556-4DB9-4A68-A0D4-AB8779D43320}"/>
              </a:ext>
            </a:extLst>
          </p:cNvPr>
          <p:cNvSpPr/>
          <p:nvPr/>
        </p:nvSpPr>
        <p:spPr>
          <a:xfrm>
            <a:off x="286140" y="5486401"/>
            <a:ext cx="5284481" cy="1212172"/>
          </a:xfrm>
          <a:prstGeom prst="roundRect">
            <a:avLst/>
          </a:prstGeom>
          <a:solidFill>
            <a:srgbClr val="0B5F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dirty="0">
                <a:solidFill>
                  <a:schemeClr val="tx1"/>
                </a:solidFill>
              </a:rPr>
              <a:t>Origine du nom :</a:t>
            </a:r>
          </a:p>
          <a:p>
            <a:pPr algn="l"/>
            <a:r>
              <a:rPr lang="fr-FR" sz="1200" b="0" i="0" dirty="0">
                <a:solidFill>
                  <a:schemeClr val="tx1"/>
                </a:solidFill>
                <a:effectLst/>
                <a:latin typeface="Roboto" panose="02000000000000000000" pitchFamily="2" charset="0"/>
              </a:rPr>
              <a:t>Barbier : viendrait de sa nageoire dorsale qui serait tranchante comme un rasoir. </a:t>
            </a:r>
          </a:p>
          <a:p>
            <a:pPr algn="l"/>
            <a:r>
              <a:rPr lang="fr-FR" sz="1200" b="0" i="1" dirty="0">
                <a:solidFill>
                  <a:schemeClr val="tx1"/>
                </a:solidFill>
                <a:effectLst/>
                <a:latin typeface="Roboto" panose="02000000000000000000" pitchFamily="2" charset="0"/>
              </a:rPr>
              <a:t>Nom scientifique</a:t>
            </a:r>
          </a:p>
          <a:p>
            <a:pPr algn="l"/>
            <a:r>
              <a:rPr lang="fr-FR" sz="1200" b="0" i="1" dirty="0" err="1">
                <a:solidFill>
                  <a:schemeClr val="tx1"/>
                </a:solidFill>
                <a:effectLst/>
                <a:latin typeface="Roboto" panose="02000000000000000000" pitchFamily="2" charset="0"/>
              </a:rPr>
              <a:t>Anthias</a:t>
            </a:r>
            <a:r>
              <a:rPr lang="fr-FR" sz="1200" b="0" i="1" dirty="0">
                <a:solidFill>
                  <a:schemeClr val="tx1"/>
                </a:solidFill>
                <a:effectLst/>
                <a:latin typeface="Roboto" panose="02000000000000000000" pitchFamily="2" charset="0"/>
              </a:rPr>
              <a:t> </a:t>
            </a:r>
            <a:r>
              <a:rPr lang="fr-FR" sz="1200" b="0" i="0" dirty="0">
                <a:solidFill>
                  <a:schemeClr val="tx1"/>
                </a:solidFill>
                <a:effectLst/>
                <a:latin typeface="Roboto" panose="02000000000000000000" pitchFamily="2" charset="0"/>
              </a:rPr>
              <a:t>: nom grec donné par Aristote à un poisson inconnu dans son "Histoire des animaux"</a:t>
            </a:r>
          </a:p>
        </p:txBody>
      </p:sp>
      <p:sp>
        <p:nvSpPr>
          <p:cNvPr id="12" name="Rectangle : coins arrondis 11">
            <a:extLst>
              <a:ext uri="{FF2B5EF4-FFF2-40B4-BE49-F238E27FC236}">
                <a16:creationId xmlns:a16="http://schemas.microsoft.com/office/drawing/2014/main" id="{ACB81332-3C7D-41DB-A6AB-7DC87D7D7CCA}"/>
              </a:ext>
            </a:extLst>
          </p:cNvPr>
          <p:cNvSpPr/>
          <p:nvPr/>
        </p:nvSpPr>
        <p:spPr>
          <a:xfrm>
            <a:off x="6000206" y="5862485"/>
            <a:ext cx="1868726" cy="495743"/>
          </a:xfrm>
          <a:prstGeom prst="round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fr-FR" sz="1200" dirty="0">
                <a:solidFill>
                  <a:schemeClr val="bg2">
                    <a:lumMod val="75000"/>
                  </a:schemeClr>
                </a:solidFill>
              </a:rPr>
              <a:t>Barbier =</a:t>
            </a:r>
          </a:p>
          <a:p>
            <a:pPr algn="ctr"/>
            <a:r>
              <a:rPr lang="fr-FR" sz="1200" dirty="0" err="1">
                <a:solidFill>
                  <a:schemeClr val="bg2">
                    <a:lumMod val="75000"/>
                  </a:schemeClr>
                </a:solidFill>
              </a:rPr>
              <a:t>Swallowtail</a:t>
            </a:r>
            <a:r>
              <a:rPr lang="fr-FR" sz="1200" dirty="0">
                <a:solidFill>
                  <a:schemeClr val="bg2">
                    <a:lumMod val="75000"/>
                  </a:schemeClr>
                </a:solidFill>
              </a:rPr>
              <a:t> </a:t>
            </a:r>
            <a:r>
              <a:rPr lang="fr-FR" sz="1200" dirty="0" err="1">
                <a:solidFill>
                  <a:schemeClr val="bg2">
                    <a:lumMod val="75000"/>
                  </a:schemeClr>
                </a:solidFill>
              </a:rPr>
              <a:t>seaperch</a:t>
            </a:r>
            <a:r>
              <a:rPr lang="fr-FR" sz="1200" dirty="0">
                <a:solidFill>
                  <a:schemeClr val="bg2">
                    <a:lumMod val="75000"/>
                  </a:schemeClr>
                </a:solidFill>
              </a:rPr>
              <a:t> </a:t>
            </a:r>
          </a:p>
        </p:txBody>
      </p:sp>
      <p:pic>
        <p:nvPicPr>
          <p:cNvPr id="10" name="Image 9">
            <a:extLst>
              <a:ext uri="{FF2B5EF4-FFF2-40B4-BE49-F238E27FC236}">
                <a16:creationId xmlns:a16="http://schemas.microsoft.com/office/drawing/2014/main" id="{FE5F6AFF-7BCE-4AA3-B704-A7DB62C077B8}"/>
              </a:ext>
            </a:extLst>
          </p:cNvPr>
          <p:cNvPicPr>
            <a:picLocks noChangeAspect="1"/>
          </p:cNvPicPr>
          <p:nvPr/>
        </p:nvPicPr>
        <p:blipFill>
          <a:blip r:embed="rId2"/>
          <a:stretch>
            <a:fillRect/>
          </a:stretch>
        </p:blipFill>
        <p:spPr>
          <a:xfrm>
            <a:off x="5831181" y="5666743"/>
            <a:ext cx="355459" cy="391486"/>
          </a:xfrm>
          <a:prstGeom prst="rect">
            <a:avLst/>
          </a:prstGeom>
        </p:spPr>
      </p:pic>
      <p:pic>
        <p:nvPicPr>
          <p:cNvPr id="17" name="Image 16">
            <a:extLst>
              <a:ext uri="{FF2B5EF4-FFF2-40B4-BE49-F238E27FC236}">
                <a16:creationId xmlns:a16="http://schemas.microsoft.com/office/drawing/2014/main" id="{6949CED9-E131-4787-850D-0A3034B4F362}"/>
              </a:ext>
            </a:extLst>
          </p:cNvPr>
          <p:cNvPicPr>
            <a:picLocks noChangeAspect="1"/>
          </p:cNvPicPr>
          <p:nvPr/>
        </p:nvPicPr>
        <p:blipFill>
          <a:blip r:embed="rId3"/>
          <a:stretch>
            <a:fillRect/>
          </a:stretch>
        </p:blipFill>
        <p:spPr>
          <a:xfrm>
            <a:off x="7699681" y="6188049"/>
            <a:ext cx="351675" cy="339794"/>
          </a:xfrm>
          <a:prstGeom prst="rect">
            <a:avLst/>
          </a:prstGeom>
        </p:spPr>
      </p:pic>
      <p:sp>
        <p:nvSpPr>
          <p:cNvPr id="2" name="ZoneTexte 1">
            <a:extLst>
              <a:ext uri="{FF2B5EF4-FFF2-40B4-BE49-F238E27FC236}">
                <a16:creationId xmlns:a16="http://schemas.microsoft.com/office/drawing/2014/main" id="{6AD5F998-FFDD-4641-9328-781E1399C882}"/>
              </a:ext>
            </a:extLst>
          </p:cNvPr>
          <p:cNvSpPr txBox="1"/>
          <p:nvPr/>
        </p:nvSpPr>
        <p:spPr>
          <a:xfrm>
            <a:off x="10302878" y="6596600"/>
            <a:ext cx="1889122"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Source : site doris.FFESSM.fr</a:t>
            </a:r>
          </a:p>
        </p:txBody>
      </p:sp>
      <p:pic>
        <p:nvPicPr>
          <p:cNvPr id="8" name="Image 7">
            <a:extLst>
              <a:ext uri="{FF2B5EF4-FFF2-40B4-BE49-F238E27FC236}">
                <a16:creationId xmlns:a16="http://schemas.microsoft.com/office/drawing/2014/main" id="{832281D0-73B7-42D2-B9F7-BAD35A2836E2}"/>
              </a:ext>
            </a:extLst>
          </p:cNvPr>
          <p:cNvPicPr>
            <a:picLocks noChangeAspect="1"/>
          </p:cNvPicPr>
          <p:nvPr/>
        </p:nvPicPr>
        <p:blipFill>
          <a:blip r:embed="rId4"/>
          <a:stretch>
            <a:fillRect/>
          </a:stretch>
        </p:blipFill>
        <p:spPr>
          <a:xfrm>
            <a:off x="8988101" y="1512941"/>
            <a:ext cx="1829584" cy="2323540"/>
          </a:xfrm>
          <a:prstGeom prst="rect">
            <a:avLst/>
          </a:prstGeom>
        </p:spPr>
      </p:pic>
      <p:pic>
        <p:nvPicPr>
          <p:cNvPr id="14" name="Image 13">
            <a:extLst>
              <a:ext uri="{FF2B5EF4-FFF2-40B4-BE49-F238E27FC236}">
                <a16:creationId xmlns:a16="http://schemas.microsoft.com/office/drawing/2014/main" id="{493D5ECE-38A6-4240-ACD4-79C586624601}"/>
              </a:ext>
            </a:extLst>
          </p:cNvPr>
          <p:cNvPicPr>
            <a:picLocks noChangeAspect="1"/>
          </p:cNvPicPr>
          <p:nvPr/>
        </p:nvPicPr>
        <p:blipFill>
          <a:blip r:embed="rId5"/>
          <a:stretch>
            <a:fillRect/>
          </a:stretch>
        </p:blipFill>
        <p:spPr>
          <a:xfrm>
            <a:off x="8033938" y="3991738"/>
            <a:ext cx="1983724" cy="1870747"/>
          </a:xfrm>
          <a:prstGeom prst="rect">
            <a:avLst/>
          </a:prstGeom>
        </p:spPr>
      </p:pic>
      <p:pic>
        <p:nvPicPr>
          <p:cNvPr id="16" name="Image 15">
            <a:extLst>
              <a:ext uri="{FF2B5EF4-FFF2-40B4-BE49-F238E27FC236}">
                <a16:creationId xmlns:a16="http://schemas.microsoft.com/office/drawing/2014/main" id="{6264F43E-DA4F-4EBA-AA81-40306EE0C35D}"/>
              </a:ext>
            </a:extLst>
          </p:cNvPr>
          <p:cNvPicPr>
            <a:picLocks noChangeAspect="1"/>
          </p:cNvPicPr>
          <p:nvPr/>
        </p:nvPicPr>
        <p:blipFill>
          <a:blip r:embed="rId6"/>
          <a:stretch>
            <a:fillRect/>
          </a:stretch>
        </p:blipFill>
        <p:spPr>
          <a:xfrm>
            <a:off x="10107861" y="3991738"/>
            <a:ext cx="1955651" cy="1514550"/>
          </a:xfrm>
          <a:prstGeom prst="rect">
            <a:avLst/>
          </a:prstGeom>
        </p:spPr>
      </p:pic>
      <p:sp>
        <p:nvSpPr>
          <p:cNvPr id="18" name="ZoneTexte 17">
            <a:extLst>
              <a:ext uri="{FF2B5EF4-FFF2-40B4-BE49-F238E27FC236}">
                <a16:creationId xmlns:a16="http://schemas.microsoft.com/office/drawing/2014/main" id="{E117B760-CAF2-431A-A1D8-E0841290F288}"/>
              </a:ext>
            </a:extLst>
          </p:cNvPr>
          <p:cNvSpPr txBox="1"/>
          <p:nvPr/>
        </p:nvSpPr>
        <p:spPr>
          <a:xfrm>
            <a:off x="9122562" y="5864135"/>
            <a:ext cx="944561" cy="246221"/>
          </a:xfrm>
          <a:prstGeom prst="rect">
            <a:avLst/>
          </a:prstGeom>
          <a:solidFill>
            <a:schemeClr val="tx1"/>
          </a:solidFill>
        </p:spPr>
        <p:txBody>
          <a:bodyPr wrap="square" rtlCol="0">
            <a:spAutoFit/>
          </a:bodyPr>
          <a:lstStyle/>
          <a:p>
            <a:pPr algn="r"/>
            <a:r>
              <a:rPr lang="fr-FR" sz="1000" dirty="0">
                <a:solidFill>
                  <a:schemeClr val="bg2">
                    <a:lumMod val="75000"/>
                  </a:schemeClr>
                </a:solidFill>
              </a:rPr>
              <a:t>Femelle</a:t>
            </a:r>
          </a:p>
        </p:txBody>
      </p:sp>
      <p:sp>
        <p:nvSpPr>
          <p:cNvPr id="19" name="ZoneTexte 18">
            <a:extLst>
              <a:ext uri="{FF2B5EF4-FFF2-40B4-BE49-F238E27FC236}">
                <a16:creationId xmlns:a16="http://schemas.microsoft.com/office/drawing/2014/main" id="{B1132FF8-3178-427C-84AC-3ADC785FF99D}"/>
              </a:ext>
            </a:extLst>
          </p:cNvPr>
          <p:cNvSpPr txBox="1"/>
          <p:nvPr/>
        </p:nvSpPr>
        <p:spPr>
          <a:xfrm>
            <a:off x="10067123" y="5517210"/>
            <a:ext cx="944561" cy="246221"/>
          </a:xfrm>
          <a:prstGeom prst="rect">
            <a:avLst/>
          </a:prstGeom>
          <a:solidFill>
            <a:schemeClr val="tx1"/>
          </a:solidFill>
        </p:spPr>
        <p:txBody>
          <a:bodyPr wrap="square" rtlCol="0">
            <a:spAutoFit/>
          </a:bodyPr>
          <a:lstStyle/>
          <a:p>
            <a:r>
              <a:rPr lang="fr-FR" sz="1000" dirty="0">
                <a:solidFill>
                  <a:schemeClr val="bg2">
                    <a:lumMod val="75000"/>
                  </a:schemeClr>
                </a:solidFill>
              </a:rPr>
              <a:t>Mâle</a:t>
            </a:r>
          </a:p>
        </p:txBody>
      </p:sp>
    </p:spTree>
    <p:extLst>
      <p:ext uri="{BB962C8B-B14F-4D97-AF65-F5344CB8AC3E}">
        <p14:creationId xmlns:p14="http://schemas.microsoft.com/office/powerpoint/2010/main" val="731455396"/>
      </p:ext>
    </p:extLst>
  </p:cSld>
  <p:clrMapOvr>
    <a:masterClrMapping/>
  </p:clrMapOvr>
</p:sld>
</file>

<file path=ppt/theme/theme1.xml><?xml version="1.0" encoding="utf-8"?>
<a:theme xmlns:a="http://schemas.openxmlformats.org/drawingml/2006/main" name="Secteur">
  <a:themeElements>
    <a:clrScheme name="Secteur">
      <a:dk1>
        <a:sysClr val="windowText" lastClr="000000"/>
      </a:dk1>
      <a:lt1>
        <a:sysClr val="window" lastClr="FFFFFF"/>
      </a:lt1>
      <a:dk2>
        <a:srgbClr val="146194"/>
      </a:dk2>
      <a:lt2>
        <a:srgbClr val="76DBF4"/>
      </a:lt2>
      <a:accent1>
        <a:srgbClr val="052F61"/>
      </a:accent1>
      <a:accent2>
        <a:srgbClr val="A50E82"/>
      </a:accent2>
      <a:accent3>
        <a:srgbClr val="14967C"/>
      </a:accent3>
      <a:accent4>
        <a:srgbClr val="6A9E1F"/>
      </a:accent4>
      <a:accent5>
        <a:srgbClr val="E87D37"/>
      </a:accent5>
      <a:accent6>
        <a:srgbClr val="C62324"/>
      </a:accent6>
      <a:hlink>
        <a:srgbClr val="0D2E46"/>
      </a:hlink>
      <a:folHlink>
        <a:srgbClr val="356A95"/>
      </a:folHlink>
    </a:clrScheme>
    <a:fontScheme name="Secteur">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Secteur">
      <a:fillStyleLst>
        <a:solidFill>
          <a:schemeClr val="phClr"/>
        </a:solidFill>
        <a:gradFill rotWithShape="1">
          <a:gsLst>
            <a:gs pos="0">
              <a:schemeClr val="phClr">
                <a:tint val="62000"/>
                <a:hueMod val="94000"/>
                <a:satMod val="140000"/>
                <a:lumMod val="110000"/>
              </a:schemeClr>
            </a:gs>
            <a:gs pos="100000">
              <a:schemeClr val="phClr">
                <a:tint val="84000"/>
                <a:satMod val="160000"/>
              </a:schemeClr>
            </a:gs>
          </a:gsLst>
          <a:lin ang="5400000" scaled="0"/>
        </a:gradFill>
        <a:gradFill rotWithShape="1">
          <a:gsLst>
            <a:gs pos="0">
              <a:schemeClr val="phClr">
                <a:tint val="98000"/>
                <a:hueMod val="94000"/>
                <a:satMod val="130000"/>
                <a:lumMod val="128000"/>
              </a:schemeClr>
            </a:gs>
            <a:gs pos="100000">
              <a:schemeClr val="phClr">
                <a:shade val="94000"/>
                <a:lumMod val="88000"/>
              </a:schemeClr>
            </a:gs>
          </a:gsLst>
          <a:lin ang="5400000" scaled="0"/>
        </a:gradFill>
      </a:fillStyleLst>
      <a:lnStyleLst>
        <a:ln w="9525" cap="rnd" cmpd="sng" algn="ctr">
          <a:solidFill>
            <a:schemeClr val="phClr">
              <a:tint val="76000"/>
              <a:alpha val="60000"/>
              <a:hueMod val="94000"/>
            </a:schemeClr>
          </a:solidFill>
          <a:prstDash val="solid"/>
        </a:ln>
        <a:ln w="15875" cap="rnd" cmpd="sng" algn="ctr">
          <a:solidFill>
            <a:schemeClr val="phClr">
              <a:hueMod val="94000"/>
            </a:schemeClr>
          </a:solidFill>
          <a:prstDash val="solid"/>
        </a:ln>
        <a:ln w="28575"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50800" dist="38100" dir="5400000" rotWithShape="0">
              <a:srgbClr val="000000">
                <a:alpha val="46000"/>
              </a:srgbClr>
            </a:outerShdw>
          </a:effectLst>
          <a:scene3d>
            <a:camera prst="orthographicFront">
              <a:rot lat="0" lon="0" rev="0"/>
            </a:camera>
            <a:lightRig rig="threePt" dir="t"/>
          </a:scene3d>
          <a:sp3d prstMaterial="plastic">
            <a:bevelT w="25400" h="25400"/>
          </a:sp3d>
        </a:effectStyle>
      </a:effectStyleLst>
      <a:bgFillStyleLst>
        <a:solidFill>
          <a:schemeClr val="phClr"/>
        </a:solidFill>
        <a:gradFill rotWithShape="1">
          <a:gsLst>
            <a:gs pos="10000">
              <a:schemeClr val="phClr">
                <a:tint val="97000"/>
                <a:hueMod val="92000"/>
                <a:satMod val="169000"/>
                <a:lumMod val="164000"/>
              </a:schemeClr>
            </a:gs>
            <a:gs pos="100000">
              <a:schemeClr val="phClr">
                <a:shade val="96000"/>
                <a:satMod val="120000"/>
                <a:lumMod val="90000"/>
              </a:schemeClr>
            </a:gs>
          </a:gsLst>
          <a:lin ang="6120000" scaled="1"/>
        </a:gradFill>
        <a:gradFill rotWithShape="1">
          <a:gsLst>
            <a:gs pos="0">
              <a:schemeClr val="phClr">
                <a:tint val="97000"/>
                <a:hueMod val="92000"/>
                <a:satMod val="169000"/>
                <a:lumMod val="164000"/>
              </a:schemeClr>
            </a:gs>
            <a:gs pos="100000">
              <a:schemeClr val="phClr">
                <a:shade val="96000"/>
                <a:satMod val="120000"/>
                <a:lumMod val="90000"/>
              </a:schemeClr>
            </a:gs>
          </a:gsLst>
          <a:path path="circle">
            <a:fillToRect b="100000"/>
          </a:path>
        </a:gradFill>
      </a:bgFillStyleLst>
    </a:fmtScheme>
  </a:themeElements>
  <a:objectDefaults/>
  <a:extraClrSchemeLst/>
  <a:extLst>
    <a:ext uri="{05A4C25C-085E-4340-85A3-A5531E510DB2}">
      <thm15:themeFamily xmlns:thm15="http://schemas.microsoft.com/office/thememl/2012/main" name="Slice" id="{0507925B-6AC9-4358-8E18-C330545D08F8}" vid="{13FEC7C6-62A9-40C4-99D2-581AACACAA2F}"/>
    </a:ext>
  </a:extLst>
</a:theme>
</file>

<file path=docProps/app.xml><?xml version="1.0" encoding="utf-8"?>
<Properties xmlns="http://schemas.openxmlformats.org/officeDocument/2006/extended-properties" xmlns:vt="http://schemas.openxmlformats.org/officeDocument/2006/docPropsVTypes">
  <Template/>
  <TotalTime>354</TotalTime>
  <Words>310</Words>
  <Application>Microsoft Office PowerPoint</Application>
  <PresentationFormat>Grand écran</PresentationFormat>
  <Paragraphs>17</Paragraphs>
  <Slides>1</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vt:i4>
      </vt:variant>
    </vt:vector>
  </HeadingPairs>
  <TitlesOfParts>
    <vt:vector size="7" baseType="lpstr">
      <vt:lpstr>Brush Script MT</vt:lpstr>
      <vt:lpstr>Century Gothic</vt:lpstr>
      <vt:lpstr>Comic Sans MS</vt:lpstr>
      <vt:lpstr>Roboto</vt:lpstr>
      <vt:lpstr>Wingdings 3</vt:lpstr>
      <vt:lpstr>Secteur</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Guillaume VALERIANI</dc:creator>
  <cp:lastModifiedBy>Guillaume VALERIANI</cp:lastModifiedBy>
  <cp:revision>51</cp:revision>
  <dcterms:created xsi:type="dcterms:W3CDTF">2020-09-30T18:21:19Z</dcterms:created>
  <dcterms:modified xsi:type="dcterms:W3CDTF">2022-03-07T20:07:13Z</dcterms:modified>
</cp:coreProperties>
</file>